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eke Otten-Zantinge" userId="63cf22d64d34db78" providerId="LiveId" clId="{6C02D50B-A83D-4A7B-8BC0-37F8A123CE4D}"/>
    <pc:docChg chg="addSld delSld">
      <pc:chgData name="Annieke Otten-Zantinge" userId="63cf22d64d34db78" providerId="LiveId" clId="{6C02D50B-A83D-4A7B-8BC0-37F8A123CE4D}" dt="2021-02-22T20:59:36.551" v="6" actId="2890"/>
      <pc:docMkLst>
        <pc:docMk/>
      </pc:docMkLst>
      <pc:sldChg chg="del">
        <pc:chgData name="Annieke Otten-Zantinge" userId="63cf22d64d34db78" providerId="LiveId" clId="{6C02D50B-A83D-4A7B-8BC0-37F8A123CE4D}" dt="2021-02-22T20:58:53.950" v="3" actId="47"/>
        <pc:sldMkLst>
          <pc:docMk/>
          <pc:sldMk cId="3020147221" sldId="259"/>
        </pc:sldMkLst>
      </pc:sldChg>
      <pc:sldChg chg="del">
        <pc:chgData name="Annieke Otten-Zantinge" userId="63cf22d64d34db78" providerId="LiveId" clId="{6C02D50B-A83D-4A7B-8BC0-37F8A123CE4D}" dt="2021-02-22T20:14:38.060" v="1" actId="47"/>
        <pc:sldMkLst>
          <pc:docMk/>
          <pc:sldMk cId="2375113880" sldId="261"/>
        </pc:sldMkLst>
      </pc:sldChg>
      <pc:sldChg chg="add">
        <pc:chgData name="Annieke Otten-Zantinge" userId="63cf22d64d34db78" providerId="LiveId" clId="{6C02D50B-A83D-4A7B-8BC0-37F8A123CE4D}" dt="2021-02-22T20:14:09.454" v="0" actId="2890"/>
        <pc:sldMkLst>
          <pc:docMk/>
          <pc:sldMk cId="764015205" sldId="262"/>
        </pc:sldMkLst>
      </pc:sldChg>
      <pc:sldChg chg="add">
        <pc:chgData name="Annieke Otten-Zantinge" userId="63cf22d64d34db78" providerId="LiveId" clId="{6C02D50B-A83D-4A7B-8BC0-37F8A123CE4D}" dt="2021-02-22T20:16:30.510" v="2" actId="2890"/>
        <pc:sldMkLst>
          <pc:docMk/>
          <pc:sldMk cId="155631397" sldId="263"/>
        </pc:sldMkLst>
      </pc:sldChg>
      <pc:sldChg chg="add">
        <pc:chgData name="Annieke Otten-Zantinge" userId="63cf22d64d34db78" providerId="LiveId" clId="{6C02D50B-A83D-4A7B-8BC0-37F8A123CE4D}" dt="2021-02-22T20:59:24.284" v="4" actId="2890"/>
        <pc:sldMkLst>
          <pc:docMk/>
          <pc:sldMk cId="316098046" sldId="264"/>
        </pc:sldMkLst>
      </pc:sldChg>
      <pc:sldChg chg="add">
        <pc:chgData name="Annieke Otten-Zantinge" userId="63cf22d64d34db78" providerId="LiveId" clId="{6C02D50B-A83D-4A7B-8BC0-37F8A123CE4D}" dt="2021-02-22T20:59:33.185" v="5" actId="2890"/>
        <pc:sldMkLst>
          <pc:docMk/>
          <pc:sldMk cId="3675702707" sldId="265"/>
        </pc:sldMkLst>
      </pc:sldChg>
      <pc:sldChg chg="add">
        <pc:chgData name="Annieke Otten-Zantinge" userId="63cf22d64d34db78" providerId="LiveId" clId="{6C02D50B-A83D-4A7B-8BC0-37F8A123CE4D}" dt="2021-02-22T20:59:36.551" v="6" actId="2890"/>
        <pc:sldMkLst>
          <pc:docMk/>
          <pc:sldMk cId="729825922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BFAB0F-AF43-4436-BB6C-D94F4BD6EA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FB7BE2F-0E2E-48BD-A485-CA9ADA3E6D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5C74AC5-5A07-49A9-8E82-ED6813F98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B895-470B-4892-A331-4284949CB5E3}" type="datetimeFigureOut">
              <a:rPr lang="nl-NL" smtClean="0"/>
              <a:t>22-2-2021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5F3D1B6-AAE3-44CE-8D7D-EB4DB38FA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AD9C01-D516-4046-8D1C-EC6B6BD2A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0EDA-59A6-4375-A148-6B62FD65C0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581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856E76-833F-434B-9AD5-2160A2B2A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0082AFA-EE2E-47A1-96F2-B4E9D5CCF7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15583FE-2E49-4A72-8BCB-E36E4FC6A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B895-470B-4892-A331-4284949CB5E3}" type="datetimeFigureOut">
              <a:rPr lang="nl-NL" smtClean="0"/>
              <a:t>22-2-2021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BEB1E74-B9C1-4DCD-8609-98FC91025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61DBAD3-84E7-471A-B619-15CB23141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0EDA-59A6-4375-A148-6B62FD65C0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1169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A9E6D13-F614-4D90-ADC1-1EB63BD5B3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800EACA-D088-45AB-B633-0016C7C2E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6CF1089-4DA2-4146-A520-15F34D348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B895-470B-4892-A331-4284949CB5E3}" type="datetimeFigureOut">
              <a:rPr lang="nl-NL" smtClean="0"/>
              <a:t>22-2-2021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606FA9-7E4D-45DA-A38C-61EF072DC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4A0BFC3-815E-4177-ACF6-D6CC97CF6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0EDA-59A6-4375-A148-6B62FD65C0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134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4546C7-B99D-408B-93F6-2850D490D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4369E2-2817-481A-ADFB-F8ACF5734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7D70E38-0974-4BBC-BC8C-F4A68DFD5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B895-470B-4892-A331-4284949CB5E3}" type="datetimeFigureOut">
              <a:rPr lang="nl-NL" smtClean="0"/>
              <a:t>22-2-2021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B84E017-6345-4404-9979-7EAFEDC9E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60D8DB8-CAEE-4EB5-BCC0-A1CB4BFDA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0EDA-59A6-4375-A148-6B62FD65C0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701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B61244-4069-40B1-B585-997A93F61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24A288B-2F1C-4773-95D3-EF07A9BA6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6D1B539-452C-4FB1-82B0-C2A56A582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B895-470B-4892-A331-4284949CB5E3}" type="datetimeFigureOut">
              <a:rPr lang="nl-NL" smtClean="0"/>
              <a:t>22-2-2021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4E4DBC9-5046-4946-96F8-AC248251C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761FC6C-D6EC-46B3-94D1-6B8B68568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0EDA-59A6-4375-A148-6B62FD65C0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4217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3A2B35-4328-4DD9-B53F-F48923A09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779A12-F67A-4932-B39A-7A3F311088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4A477BC-CED9-4A31-90A6-0A3BE3B3A9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9FC7D9C-07E3-4327-9F88-8B47F51FE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B895-470B-4892-A331-4284949CB5E3}" type="datetimeFigureOut">
              <a:rPr lang="nl-NL" smtClean="0"/>
              <a:t>22-2-2021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F7CFAF2-2733-482F-9F95-CB1F1AA44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1106B09-5817-4576-824C-5DA0DF375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0EDA-59A6-4375-A148-6B62FD65C0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4695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E641E8-ACF4-4445-87A8-88F1EE26C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B2177CB-258C-4A25-B39E-CCE034FCD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FA2EC7-74DE-4654-ABEE-6E3999BE83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DC17DBD-E5C9-4FCF-8803-3BFE3EC6E9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07BAB08-74C5-4450-9B68-7F0FE6CD66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C3CBE06-CB13-4D59-98B8-B40B3E1C7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B895-470B-4892-A331-4284949CB5E3}" type="datetimeFigureOut">
              <a:rPr lang="nl-NL" smtClean="0"/>
              <a:t>22-2-2021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79243CD-A20E-44DA-A4F6-271AF388A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809D464-2D49-4AC4-81F2-2A45D371B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0EDA-59A6-4375-A148-6B62FD65C0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906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D5B48C-A6AA-48FC-8276-3D4C8064D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0755AE2-E6D7-48DE-85DD-59B7BEFFF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B895-470B-4892-A331-4284949CB5E3}" type="datetimeFigureOut">
              <a:rPr lang="nl-NL" smtClean="0"/>
              <a:t>22-2-2021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3470050-4251-4E9C-8ABA-0D47D21C9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4AFD20E-55F7-45B6-935E-52A7DEFDD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0EDA-59A6-4375-A148-6B62FD65C0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0649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7D699A7-BCC8-424D-9EDA-A778C32AB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B895-470B-4892-A331-4284949CB5E3}" type="datetimeFigureOut">
              <a:rPr lang="nl-NL" smtClean="0"/>
              <a:t>22-2-2021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E6811A9-6260-459F-B8BF-113049D3F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56BDF69-15CC-4BE1-BA4D-4BF092B27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0EDA-59A6-4375-A148-6B62FD65C0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230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91D109-1FC1-4DC6-80AB-E48163E50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5F7149-16E7-43A7-8786-02723B0F4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757CB63-DFD2-4D02-A8EE-D9C4C2C03C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F37C9AE-B4AA-44C3-9CCA-FFCDED6C0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B895-470B-4892-A331-4284949CB5E3}" type="datetimeFigureOut">
              <a:rPr lang="nl-NL" smtClean="0"/>
              <a:t>22-2-2021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5AD9595-AF60-449B-B2BD-E3A500026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7C5D64A-53B3-48B7-92CC-140BF3039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0EDA-59A6-4375-A148-6B62FD65C0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033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76BEA7-DB8C-4EE3-B624-95F7354D4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2DD57C0-7214-4FC1-9B31-80CDAD6422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CA8BFD9-B46B-4434-A4C3-197C5DD0CE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9AC4A61-2610-4BB6-8D19-B516B3D47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B895-470B-4892-A331-4284949CB5E3}" type="datetimeFigureOut">
              <a:rPr lang="nl-NL" smtClean="0"/>
              <a:t>22-2-2021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FAD7100-DCC3-41A0-B0A1-7BFFD67E7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06C579B-F924-4DA1-82DD-F55546FE0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0EDA-59A6-4375-A148-6B62FD65C0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929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2E25DBD-B75C-4EE4-91F0-996F7C2AB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A95308D-35A3-4E77-B1B9-CAB474187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88AD56-B05B-4DA5-BE67-87EF2569F5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7B895-470B-4892-A331-4284949CB5E3}" type="datetimeFigureOut">
              <a:rPr lang="nl-NL" smtClean="0"/>
              <a:t>22-2-2021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83D0BD-1703-4802-AF82-C017051506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EA95EE4-7C1E-406D-8C94-605ACD4F2E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60EDA-59A6-4375-A148-6B62FD65C0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258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926E7A9-4441-499B-A573-F4EADFF2A0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93" b="7093"/>
          <a:stretch/>
        </p:blipFill>
        <p:spPr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0379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4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926E7A9-4441-499B-A573-F4EADFF2A0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93" b="7093"/>
          <a:stretch/>
        </p:blipFill>
        <p:spPr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6401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4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926E7A9-4441-499B-A573-F4EADFF2A0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93" b="7093"/>
          <a:stretch/>
        </p:blipFill>
        <p:spPr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563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4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926E7A9-4441-499B-A573-F4EADFF2A0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93" b="7093"/>
          <a:stretch/>
        </p:blipFill>
        <p:spPr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609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4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926E7A9-4441-499B-A573-F4EADFF2A0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93" b="7093"/>
          <a:stretch/>
        </p:blipFill>
        <p:spPr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7570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4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926E7A9-4441-499B-A573-F4EADFF2A0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93" b="7093"/>
          <a:stretch/>
        </p:blipFill>
        <p:spPr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2982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4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0</Words>
  <Application>Microsoft Office PowerPoint</Application>
  <PresentationFormat>Breedbeeld</PresentationFormat>
  <Paragraphs>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Annieke Otten</dc:creator>
  <cp:lastModifiedBy>Annieke Otten</cp:lastModifiedBy>
  <cp:revision>1</cp:revision>
  <dcterms:created xsi:type="dcterms:W3CDTF">2021-02-22T20:06:06Z</dcterms:created>
  <dcterms:modified xsi:type="dcterms:W3CDTF">2021-02-22T20:59:42Z</dcterms:modified>
</cp:coreProperties>
</file>